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77" r:id="rId8"/>
    <p:sldId id="278" r:id="rId9"/>
    <p:sldId id="279" r:id="rId10"/>
    <p:sldId id="281" r:id="rId11"/>
    <p:sldId id="282" r:id="rId12"/>
    <p:sldId id="283" r:id="rId13"/>
    <p:sldId id="280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44" d="100"/>
          <a:sy n="44" d="100"/>
        </p:scale>
        <p:origin x="-213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13C9-060A-4477-AE8A-F3F0D2FF354F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993B-3B38-484F-9B1A-D6F3AB99F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Mary McLeod Bethune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reestyle Script" pitchFamily="66" charset="0"/>
              </a:rPr>
              <a:t>An Act of Human Kindness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Youth today</a:t>
            </a:r>
          </a:p>
          <a:p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Negative role Models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4</a:t>
            </a:r>
            <a:r>
              <a:rPr lang="en-US" sz="6600" baseline="30000" dirty="0" smtClean="0">
                <a:solidFill>
                  <a:srgbClr val="00B0F0"/>
                </a:solidFill>
              </a:rPr>
              <a:t>th</a:t>
            </a:r>
            <a:r>
              <a:rPr lang="en-US" sz="6600" dirty="0" smtClean="0">
                <a:solidFill>
                  <a:srgbClr val="00B0F0"/>
                </a:solidFill>
              </a:rPr>
              <a:t> Relation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-Jacob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Final Relation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Take Mary McLeod Bethune as a role model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My goals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can make a difference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410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-Raquel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+mn-lt"/>
              </a:rPr>
              <a:t>Conclusion</a:t>
            </a:r>
            <a:endParaRPr lang="en-US" sz="6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Extraordinary Example of a Master Student</a:t>
            </a:r>
          </a:p>
          <a:p>
            <a:endParaRPr lang="en-US" dirty="0" smtClean="0"/>
          </a:p>
          <a:p>
            <a:r>
              <a:rPr lang="en-US" dirty="0" smtClean="0"/>
              <a:t>What motivated her, what motivates you</a:t>
            </a:r>
          </a:p>
          <a:p>
            <a:endParaRPr lang="en-US" dirty="0" smtClean="0"/>
          </a:p>
          <a:p>
            <a:r>
              <a:rPr lang="en-US" dirty="0" smtClean="0"/>
              <a:t>Mary McLeod Bethune, college graduate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lma\Pictures\mary\boys and girls 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7696200" cy="26405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ma\Pictures\mary\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36786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" name="Picture 2" descr="C:\Users\Alma\Pictures\mary\d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2474259" cy="3657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Alma\Pictures\mary\bor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0"/>
            <a:ext cx="2667000" cy="21504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7848" y="533400"/>
            <a:ext cx="3626152" cy="20607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743200"/>
            <a:ext cx="3810000" cy="2451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876800"/>
            <a:ext cx="1752600" cy="198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149950"/>
            <a:ext cx="2438400" cy="3708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310350"/>
            <a:ext cx="1905000" cy="2547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Google. (1995) Mary McLeod Bethune. Pictures </a:t>
            </a:r>
            <a:r>
              <a:rPr lang="en-US" sz="2000" dirty="0" smtClean="0"/>
              <a:t>Retrieved </a:t>
            </a:r>
            <a:r>
              <a:rPr lang="en-US" sz="2000" dirty="0" smtClean="0"/>
              <a:t>November 15, 2010.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Asantem</a:t>
            </a:r>
            <a:r>
              <a:rPr lang="en-US" sz="2000" dirty="0" smtClean="0"/>
              <a:t> </a:t>
            </a:r>
            <a:r>
              <a:rPr lang="en-US" sz="2000" dirty="0" err="1" smtClean="0"/>
              <a:t>Molefi</a:t>
            </a:r>
            <a:r>
              <a:rPr lang="en-US" sz="2000" dirty="0" smtClean="0"/>
              <a:t> </a:t>
            </a:r>
            <a:r>
              <a:rPr lang="en-US" sz="2000" dirty="0" err="1" smtClean="0"/>
              <a:t>Kete</a:t>
            </a:r>
            <a:r>
              <a:rPr lang="en-US" sz="2000" dirty="0" smtClean="0"/>
              <a:t> (2002). </a:t>
            </a:r>
            <a:r>
              <a:rPr lang="en-US" sz="2000" i="1" dirty="0" smtClean="0"/>
              <a:t>100 Greatest African Americans: A Biographical Encyclopedia. </a:t>
            </a:r>
            <a:r>
              <a:rPr lang="en-US" sz="2000" dirty="0" smtClean="0"/>
              <a:t>Amherst, New York. Prometheus Books. 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Owens </a:t>
            </a:r>
            <a:r>
              <a:rPr lang="en-US" sz="2000" dirty="0" err="1" smtClean="0"/>
              <a:t>Peare</a:t>
            </a:r>
            <a:r>
              <a:rPr lang="en-US" sz="2000" dirty="0" smtClean="0"/>
              <a:t> (1951). </a:t>
            </a:r>
            <a:r>
              <a:rPr lang="en-US" sz="2000" i="1" dirty="0" smtClean="0"/>
              <a:t>Mary McLeod Bethune. </a:t>
            </a:r>
            <a:r>
              <a:rPr lang="en-US" sz="2000" dirty="0" smtClean="0"/>
              <a:t>Canada: </a:t>
            </a:r>
            <a:r>
              <a:rPr lang="en-US" sz="2000" dirty="0" err="1" smtClean="0"/>
              <a:t>Copp</a:t>
            </a:r>
            <a:r>
              <a:rPr lang="en-US" sz="2000" dirty="0" smtClean="0"/>
              <a:t> Clark Company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Greene, C. (1993). </a:t>
            </a:r>
            <a:r>
              <a:rPr lang="en-US" sz="2000" i="1" dirty="0" smtClean="0"/>
              <a:t>Mary </a:t>
            </a:r>
            <a:r>
              <a:rPr lang="en-US" sz="2000" i="1" dirty="0" err="1" smtClean="0"/>
              <a:t>Mcleod</a:t>
            </a:r>
            <a:r>
              <a:rPr lang="en-US" sz="2000" i="1" dirty="0" smtClean="0"/>
              <a:t> Bethune. </a:t>
            </a:r>
            <a:r>
              <a:rPr lang="en-US" sz="2000" dirty="0" smtClean="0"/>
              <a:t>Capstone Press. 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Smith, Elaine M. “Bethune, Mary McLeod” in </a:t>
            </a:r>
            <a:r>
              <a:rPr lang="en-US" sz="2000" i="1" dirty="0" smtClean="0"/>
              <a:t> Black Women in America: An Historical Encyclopedia (Brooklyn, </a:t>
            </a:r>
            <a:r>
              <a:rPr lang="en-US" sz="2000" i="1" dirty="0" err="1" smtClean="0"/>
              <a:t>N.Y.:Carlson</a:t>
            </a:r>
            <a:r>
              <a:rPr lang="en-US" sz="2000" i="1" dirty="0" smtClean="0"/>
              <a:t> Publishing Co., 1993), 113-127.</a:t>
            </a:r>
          </a:p>
          <a:p>
            <a:pPr>
              <a:buNone/>
            </a:pPr>
            <a:r>
              <a:rPr lang="en-US" sz="2000" dirty="0" smtClean="0"/>
              <a:t>Sterne, Emma </a:t>
            </a:r>
            <a:r>
              <a:rPr lang="en-US" sz="2000" dirty="0" err="1" smtClean="0"/>
              <a:t>Gelders</a:t>
            </a:r>
            <a:r>
              <a:rPr lang="en-US" sz="2000" dirty="0" smtClean="0"/>
              <a:t>. </a:t>
            </a:r>
            <a:r>
              <a:rPr lang="en-US" sz="2000" i="1" dirty="0" smtClean="0"/>
              <a:t>Mary McLeod Bethune. </a:t>
            </a:r>
            <a:r>
              <a:rPr lang="en-US" sz="2000" dirty="0" smtClean="0"/>
              <a:t>(New York: Alfred A. Knopf, Inc., 1957).</a:t>
            </a:r>
            <a:endParaRPr lang="en-US" sz="20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i="1" dirty="0" smtClean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400800" cy="3812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Statement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32766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Today a statue of Mary McLeod Bethune stands in Lincoln Park, Washington, D.C., not far from the U.S. Capitol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2883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"For I</a:t>
            </a:r>
            <a:r>
              <a:rPr lang="en-US" sz="2400" dirty="0" smtClean="0"/>
              <a:t> </a:t>
            </a:r>
            <a:r>
              <a:rPr lang="en-US" sz="2400" dirty="0" smtClean="0"/>
              <a:t>am my mother's daughter, and the drums of Africa still beat in my heart. They will not let me rest while there is a single Negro boy or girl without a chance to prove his worth it" - Mary McLeod Bethune</a:t>
            </a:r>
            <a:endParaRPr lang="en-US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572000" cy="53641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Education today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Struggles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Mary McLeod Bethune 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Achievements made by her</a:t>
            </a:r>
          </a:p>
          <a:p>
            <a:pPr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+mj-lt"/>
                <a:cs typeface="DokChampa" pitchFamily="34" charset="-34"/>
              </a:rPr>
              <a:t>Introduction</a:t>
            </a:r>
            <a:endParaRPr lang="en-US" sz="6600" dirty="0">
              <a:solidFill>
                <a:srgbClr val="00B0F0"/>
              </a:solidFill>
              <a:latin typeface="+mj-lt"/>
              <a:cs typeface="DokChampa" pitchFamily="34" charset="-34"/>
            </a:endParaRPr>
          </a:p>
        </p:txBody>
      </p:sp>
      <p:pic>
        <p:nvPicPr>
          <p:cNvPr id="4" name="Picture 2" descr="C:\Users\Alma\Pictures\mary\appointe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371600"/>
            <a:ext cx="40386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ma\Pictures\mary\par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352691" cy="3886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28600" y="2362200"/>
            <a:ext cx="434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Personal </a:t>
            </a: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Background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Her last gift </a:t>
            </a:r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Education and Creating Her Dreams</a:t>
            </a:r>
            <a:endParaRPr lang="en-US" sz="3200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09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+mj-lt"/>
              </a:rPr>
              <a:t>History</a:t>
            </a:r>
            <a:endParaRPr lang="en-US" sz="6600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8800" y="24384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Education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Racial Equality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Have we continued Mary’s Purpose</a:t>
            </a:r>
            <a:endParaRPr lang="en-US" sz="3200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7620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+mj-lt"/>
              </a:rPr>
              <a:t>Purpose </a:t>
            </a:r>
            <a:endParaRPr lang="en-US" sz="66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9" name="Picture 2" descr="C:\Users\Alma\Pictures\mary\behune 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5494675" cy="3657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81000"/>
            <a:ext cx="451104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00B0F0"/>
                </a:solidFill>
                <a:latin typeface="Euphemia" pitchFamily="34" charset="0"/>
              </a:rPr>
              <a:t>Argument</a:t>
            </a:r>
            <a:r>
              <a:rPr lang="en-US" sz="6600" dirty="0" smtClean="0">
                <a:solidFill>
                  <a:srgbClr val="00B0F0"/>
                </a:solidFill>
                <a:latin typeface="Euphemia" pitchFamily="34" charset="0"/>
              </a:rPr>
              <a:t/>
            </a:r>
            <a:br>
              <a:rPr lang="en-US" sz="6600" dirty="0" smtClean="0">
                <a:solidFill>
                  <a:srgbClr val="00B0F0"/>
                </a:solidFill>
                <a:latin typeface="Euphemia" pitchFamily="34" charset="0"/>
              </a:rPr>
            </a:br>
            <a:endParaRPr lang="en-US" sz="6600" dirty="0">
              <a:solidFill>
                <a:srgbClr val="00B0F0"/>
              </a:solidFill>
              <a:latin typeface="Euphemi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Last will and Testament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Introducing racial equality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Areas Bethune worked in…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Raise awareness</a:t>
            </a:r>
          </a:p>
        </p:txBody>
      </p:sp>
      <p:pic>
        <p:nvPicPr>
          <p:cNvPr id="14338" name="Picture 2" descr="http://www.capefearclans.com/Images/doc_images/JohnSrWi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85800"/>
            <a:ext cx="3429000" cy="57832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1</a:t>
            </a:r>
            <a:r>
              <a:rPr lang="en-US" sz="6600" baseline="30000" dirty="0" smtClean="0">
                <a:solidFill>
                  <a:srgbClr val="00B0F0"/>
                </a:solidFill>
              </a:rPr>
              <a:t>st</a:t>
            </a:r>
            <a:r>
              <a:rPr lang="en-US" sz="6600" dirty="0" smtClean="0">
                <a:solidFill>
                  <a:srgbClr val="00B0F0"/>
                </a:solidFill>
              </a:rPr>
              <a:t> Relation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74676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Challenges </a:t>
            </a:r>
          </a:p>
          <a:p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Relating The President- Bethune &amp;&amp; Life today</a:t>
            </a:r>
          </a:p>
          <a:p>
            <a:endParaRPr lang="en-US" sz="32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Euphemia" pitchFamily="34" charset="0"/>
              </a:rPr>
              <a:t>For the future….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867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Fabby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Persistence</a:t>
            </a:r>
          </a:p>
          <a:p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Impact left on our generation because of Bethune</a:t>
            </a:r>
          </a:p>
          <a:p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Making a change through education</a:t>
            </a:r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00B0F0"/>
                </a:solidFill>
              </a:rPr>
              <a:t>2</a:t>
            </a:r>
            <a:r>
              <a:rPr lang="en-US" sz="6600" baseline="30000" dirty="0" smtClean="0">
                <a:solidFill>
                  <a:srgbClr val="00B0F0"/>
                </a:solidFill>
              </a:rPr>
              <a:t>nd</a:t>
            </a:r>
            <a:r>
              <a:rPr lang="en-US" sz="6600" dirty="0" smtClean="0">
                <a:solidFill>
                  <a:srgbClr val="00B0F0"/>
                </a:solidFill>
              </a:rPr>
              <a:t> Relation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791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-Alma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How Bethune made a difference for my culture</a:t>
            </a:r>
          </a:p>
          <a:p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Bethune’s quote</a:t>
            </a:r>
          </a:p>
          <a:p>
            <a:endParaRPr lang="en-US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Euphemia" pitchFamily="34" charset="0"/>
              </a:rPr>
              <a:t>What’s possible because of 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latin typeface="+mj-lt"/>
              </a:rPr>
              <a:t>3</a:t>
            </a:r>
            <a:r>
              <a:rPr lang="en-US" sz="6600" baseline="30000" dirty="0" smtClean="0">
                <a:solidFill>
                  <a:srgbClr val="00B0F0"/>
                </a:solidFill>
                <a:latin typeface="+mj-lt"/>
              </a:rPr>
              <a:t>rd</a:t>
            </a:r>
            <a:r>
              <a:rPr lang="en-US" sz="6600" dirty="0" smtClean="0">
                <a:solidFill>
                  <a:srgbClr val="00B0F0"/>
                </a:solidFill>
                <a:latin typeface="+mj-lt"/>
              </a:rPr>
              <a:t> Relation</a:t>
            </a:r>
            <a:endParaRPr lang="en-US" sz="6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638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Maddy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350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Mary McLeod Bethune</vt:lpstr>
      <vt:lpstr>Statement</vt:lpstr>
      <vt:lpstr>Slide 3</vt:lpstr>
      <vt:lpstr>Slide 4</vt:lpstr>
      <vt:lpstr>Slide 5</vt:lpstr>
      <vt:lpstr>Slide 6</vt:lpstr>
      <vt:lpstr>1st Relation</vt:lpstr>
      <vt:lpstr>Slide 8</vt:lpstr>
      <vt:lpstr>Slide 9</vt:lpstr>
      <vt:lpstr>Slide 10</vt:lpstr>
      <vt:lpstr>Final Relation</vt:lpstr>
      <vt:lpstr>Conclusion</vt:lpstr>
      <vt:lpstr>Slide 13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McLeod Bethune</dc:title>
  <dc:creator>Alma Mulabegovic</dc:creator>
  <cp:lastModifiedBy>Alma Mulabegovic</cp:lastModifiedBy>
  <cp:revision>76</cp:revision>
  <dcterms:created xsi:type="dcterms:W3CDTF">2010-11-15T01:27:35Z</dcterms:created>
  <dcterms:modified xsi:type="dcterms:W3CDTF">2010-11-21T03:07:20Z</dcterms:modified>
</cp:coreProperties>
</file>